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0.29729729729729731</c:v>
                </c:pt>
                <c:pt idx="1">
                  <c:v>0.70270270270270274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6.9289208943559801</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0.25104605017795478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0.20976999434216648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2.1899688646092512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0.20976999434216737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0.24814274506218048</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7.3462385173219467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0.43533805628870326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0.21575076216882838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2.2524072289135475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0.21575076216882838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0.60190200162526164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6.5116032713900136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6.6060060799623184</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5.4468747827174369E-3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0.10781545601012876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1.1255780052160116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0.10344517748049942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7.0280478339432042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0.16456691545792168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0.11217454415430606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1.1710862646015965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0.11217454415430606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3.2119301366199338E-2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6.2904083031711213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0.26122615720183617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9.0421187683769944E-2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0.94398432125352727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9.0421187683769944E-2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7.2392295840605136E-2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7.4418091948743887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5.5503552098798536E-2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1.1412652424505012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0.10931808543975308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8.3485743498894927E-2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7.5231130263914574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5.1371473243305932E-2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9.5937309200372134E-2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1.0015718442576773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9.5937309200372134E-2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0.28730759655206217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4.7466520414314193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6.9766237825910196</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0.19298245614035089</c:v>
                </c:pt>
                <c:pt idx="1">
                  <c:v>0.2807017543859649</c:v>
                </c:pt>
                <c:pt idx="2">
                  <c:v>0.27192982456140347</c:v>
                </c:pt>
                <c:pt idx="3">
                  <c:v>0.25438596491228066</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7.6487572928277459E-2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0.59082361581202125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0.164717206780292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1.7196241790703688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0.16471720678029289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9.0339637931864836E-2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6.915444885631497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0.53389202745505404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0.16870925847776874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1.7613006302272618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0.16870925847776785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0.15641593714653101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7.0378026795505422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6.4683949157494274</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0.22391086940526517</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9.4907053150215859E-2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0.99081611782741774</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9.4907053150214971E-2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0.31149724962376446</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5.4346366658745326</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0.12882217858356881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0.11378217205480823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1.1878696709177223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0.11378217205480823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0.29697500285819434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6.6118298717297819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0.1704522027875699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0.11458936217528848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1.1962966208121362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0.11458936217528848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0.16500770429997313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6.2797432041702974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6.3367928902798631E-2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9.7821962385515882E-2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1.0212473550903578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9.7821962385515882E-2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9.5210117320559284E-2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7.5473699212231002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7.7102950639349412</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0.17094488003511632</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0.14945151304008242</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1.5602525106267509</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0.14945151304008331</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0.10560362108022403</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6.1495585157547357</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8.4724060533560852E-2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0.11909552232159903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1.2433402909533804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0.11909552232159815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0.42718334350414366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0.15293938241419891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7.0949395544263512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0.42982456140350878</c:v>
                </c:pt>
                <c:pt idx="1">
                  <c:v>0.55263157894736847</c:v>
                </c:pt>
                <c:pt idx="2">
                  <c:v>4.3859649122807024E-3</c:v>
                </c:pt>
                <c:pt idx="3">
                  <c:v>1.3157894736842099E-2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0.10356760754986905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9.8331870089801043E-2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1.0265707188998974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9.8331870089800155E-2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0.33424729462061364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8.2324896511403942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9.000117879321845E-2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1.0705172301739054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0.10254136346218878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0.36780528467699192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0.12681602307227635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8.0929621221543169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0.37877637710901091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0.10909301856577791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1.1389155763411658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0.10909301856577791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0.14079328142003433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8.9815254761989145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0.2508161321390574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9.5876674166419207E-2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1.000938823139105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9.5876674166419207E-2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7.6656838923058856E-2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8.9508594083699329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6.4195706612113046</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7.5066243035207147E-2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0.21708614609237475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2.2663484468843937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0.21708614609237564</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0.51531742400794478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5.886033708727874</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9.1204861915715085E-2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0.15980716301120435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1.668364021430131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0.15980716301120435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0.36876787417405943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6.953107613694737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7.5851295657083311</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0.4797607117105791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0.15319373742232489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1.5993208001940573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0.15319373742232489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0.54949012087330118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0.24229143495331318</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6.663681695928986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0.93421052631578949</c:v>
                </c:pt>
                <c:pt idx="1">
                  <c:v>2.6315789473684209E-2</c:v>
                </c:pt>
                <c:pt idx="2">
                  <c:v>1.3157894736842099E-2</c:v>
                </c:pt>
                <c:pt idx="3">
                  <c:v>8.771929824561403E-3</c:v>
                </c:pt>
                <c:pt idx="4">
                  <c:v>8.771929824561403E-3</c:v>
                </c:pt>
                <c:pt idx="5">
                  <c:v>8.771929824561403E-3</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0.18577268522279677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0.12814397374544217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1.3378048350998704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0.12814397374544306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0.27453649013553161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8.5065774354876762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3.5807658395838882</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4.771912374643783E-2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1.0338143691055759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9.902571578195607E-2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0.35519501939288833</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0.58497410037867859</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1.215925282117222</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0.12566137791674281</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0.10275589309427713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1.072756888978712</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0.10275589309427779</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0.36857478031990532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0.26879262562750705</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1.929412594110677</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0.23392295350462389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0.10318682859899497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1.0772557942723149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0.10318682859899519</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0.37012050148683917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5.7890605718631694E-2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1.854983232264054</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0.21515964281282507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0.11274248577370116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1.177015494219448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0.11274248577369939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0.40439565727521209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8.2848586130176649E-2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4.4835504109368269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3.597465419735002E-2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0.14135578564472384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1.4757342696466811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0.14135578564472429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0.45751843192114627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5.3292426009278362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9.1258121785266155E-2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0.14004917959849905</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1.4620934886164036</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0.14004917959849905</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0.15005482730086328</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6.6714809171467122</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4.9135548513238776</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0.48639529204857901</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0.16276983144783497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1.6992938579528758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0.16276983144783497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0.3362847606771453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5.3209780754093803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0.32888888888888895</c:v>
                </c:pt>
                <c:pt idx="1">
                  <c:v>0</c:v>
                </c:pt>
                <c:pt idx="2">
                  <c:v>0.6</c:v>
                </c:pt>
                <c:pt idx="3">
                  <c:v>4.4444444444444444E-3</c:v>
                </c:pt>
                <c:pt idx="4">
                  <c:v>0</c:v>
                </c:pt>
                <c:pt idx="5">
                  <c:v>8.8888888888888889E-3</c:v>
                </c:pt>
                <c:pt idx="6">
                  <c:v>0</c:v>
                </c:pt>
                <c:pt idx="7">
                  <c:v>3.111111111111111E-2</c:v>
                </c:pt>
                <c:pt idx="8">
                  <c:v>2.6666666666666668E-2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0.12701050555205695</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1.3380071542674732</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0.12816335324043404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0.31095400494670233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4.5061316272383767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8.3708509246229834</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8.1308432495680094E-2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0.27853422786043058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7.7653260259103796E-2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0.81068897740181889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7.7653260259102908E-2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7.6529698878594843E-2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8.2698509852363813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0.2932500412877781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8.7605885171472053E-2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0.91459296399232759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8.7605885171470277E-2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0.12610641307197135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8.4718508640095855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0.14156828761906137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0.10479098528173658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1.0940029615694051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0.10479098528173569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0.30669172634636777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7.2448303003430423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3.4490793510583431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7.9491620168752997E-2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1.8558714063747921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0.17776788551945488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0.26266114119828643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3.4490793510583431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6.5762227099211499</c:v>
                </c:pt>
                <c:pt idx="1">
                  <c:v>6.5116032713900136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6.6107616255129544</c:v>
                </c:pt>
                <c:pt idx="1">
                  <c:v>7.3462385173219467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5</c:v>
                </c:pt>
                <c:pt idx="2">
                  <c:v>4</c:v>
                </c:pt>
                <c:pt idx="3">
                  <c:v>24</c:v>
                </c:pt>
                <c:pt idx="4">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7.272680188359594</c:v>
                </c:pt>
                <c:pt idx="1">
                  <c:v>7.5231130263914574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6.6071895034856682</c:v>
                </c:pt>
                <c:pt idx="1">
                  <c:v>6.2904083031711213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7.3303738828396119</c:v>
                </c:pt>
                <c:pt idx="1">
                  <c:v>7.0280478339432042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4.3326338514633136</c:v>
                </c:pt>
                <c:pt idx="1">
                  <c:v>4.7466520414314193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7.4922132891303264</c:v>
                </c:pt>
                <c:pt idx="1">
                  <c:v>7.0378026795505422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6.2312435288310386</c:v>
                </c:pt>
                <c:pt idx="1">
                  <c:v>6.915444885631497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6.7712543598895936</c:v>
                </c:pt>
                <c:pt idx="1">
                  <c:v>6.6118298717297819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5.7180863373102362</c:v>
                </c:pt>
                <c:pt idx="1">
                  <c:v>5.4346366658745326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8.4808195000487974</c:v>
                </c:pt>
                <c:pt idx="1">
                  <c:v>8.0929621221543169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8.1029600575166274</c:v>
                </c:pt>
                <c:pt idx="1">
                  <c:v>8.2324896511403942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7.0482707748640241</c:v>
                </c:pt>
                <c:pt idx="1">
                  <c:v>7.0949395544263512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6.55835562597332</c:v>
                </c:pt>
                <c:pt idx="1">
                  <c:v>6.1495585157547357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8.926189059461116</c:v>
                </c:pt>
                <c:pt idx="1">
                  <c:v>8.9815254761989145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5.5107437426976089</c:v>
                </c:pt>
                <c:pt idx="1">
                  <c:v>6.953107613694737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4.6739021855895491</c:v>
                </c:pt>
                <c:pt idx="1">
                  <c:v>5.886033708727874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8.7219922653402229</c:v>
                </c:pt>
                <c:pt idx="1">
                  <c:v>8.5065774354876762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5.9626675639557201</c:v>
                </c:pt>
                <c:pt idx="1">
                  <c:v>6.663681695928986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4.8492328521000152</c:v>
                </c:pt>
                <c:pt idx="1">
                  <c:v>4.4835504109368269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2.3648323750342888</c:v>
                </c:pt>
                <c:pt idx="1">
                  <c:v>1.854983232264054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2.7303433017041479</c:v>
                </c:pt>
                <c:pt idx="1">
                  <c:v>1.929412594110677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1.929412594110677</c:v>
                </c:pt>
                <c:pt idx="1">
                  <c:v>1.215925282117222</c:v>
                </c:pt>
                <c:pt idx="2">
                  <c:v>1.854983232264054</c:v>
                </c:pt>
                <c:pt idx="3">
                  <c:v>6.2797432041702974</c:v>
                </c:pt>
                <c:pt idx="4">
                  <c:v>5.3209780754093803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2.514172421682729</c:v>
                </c:pt>
                <c:pt idx="1">
                  <c:v>1.6866801298939851</c:v>
                </c:pt>
                <c:pt idx="2">
                  <c:v>2.166042399085196</c:v>
                </c:pt>
                <c:pt idx="3">
                  <c:v>6.5537218457189699</c:v>
                </c:pt>
                <c:pt idx="4">
                  <c:v>5.3211436403670049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1.72185794348961</c:v>
                </c:pt>
                <c:pt idx="1">
                  <c:v>1.215925282117222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5.8369405945807804</c:v>
                </c:pt>
                <c:pt idx="1">
                  <c:v>5.3292426009278362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6.675332458175232</c:v>
                </c:pt>
                <c:pt idx="1">
                  <c:v>6.6714809171467122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5.3646316185105913</c:v>
                </c:pt>
                <c:pt idx="1">
                  <c:v>4.5061316272383767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5.4430222808615456</c:v>
                </c:pt>
                <c:pt idx="1">
                  <c:v>5.3209780754093803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8.3162121615857139</c:v>
                </c:pt>
                <c:pt idx="1">
                  <c:v>8.4718508640095855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8.2778480631158775</c:v>
                </c:pt>
                <c:pt idx="1">
                  <c:v>8.2698509852363813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7.1541584833980991</c:v>
                </c:pt>
                <c:pt idx="1">
                  <c:v>7.2448303003430423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3.3399346808862149</c:v>
                </c:pt>
                <c:pt idx="1">
                  <c:v>3.4490793510583431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5.886033708727874</c:v>
                </c:pt>
                <c:pt idx="1">
                  <c:v>7.0949395544263512</c:v>
                </c:pt>
                <c:pt idx="2">
                  <c:v>6.915444885631497</c:v>
                </c:pt>
                <c:pt idx="3">
                  <c:v>6.953107613694737</c:v>
                </c:pt>
                <c:pt idx="4">
                  <c:v>8.2324896511403942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4.269855114164316</c:v>
                </c:pt>
                <c:pt idx="1">
                  <c:v>5.7740511607097202</c:v>
                </c:pt>
                <c:pt idx="2">
                  <c:v>5.8005759513841548</c:v>
                </c:pt>
                <c:pt idx="3">
                  <c:v>5.8746872241711792</c:v>
                </c:pt>
                <c:pt idx="4">
                  <c:v>7.2866251269800317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514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RX4 | Cumbria, Northumberland, Tyne and Wear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2786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RX4 | Cumbria, Northumberland, Tyne and Wear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2225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RX4 | Cumbria, Northumberland, Tyne and Wear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Cumbria, Northumberland, Tyne and Wear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4074274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76506317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88257499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87156062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Cumbria, Northumberland, Tyne and Wear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kumimoji="0" lang="en-GB" sz="1200" b="0" i="0" u="none" strike="noStrike" kern="1200" cap="none" spc="0" normalizeH="0" baseline="0" noProof="0">
                <a:ln>
                  <a:noFill/>
                </a:ln>
                <a:solidFill>
                  <a:prstClr val="black"/>
                </a:solidFill>
                <a:effectLst/>
                <a:uLnTx/>
                <a:uFillTx/>
                <a:latin typeface="Arial"/>
                <a:ea typeface="+mj-ea"/>
                <a:cs typeface="+mj-cs"/>
              </a:rPr>
              <a:t>side effects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lang="en-GB" sz="1200" b="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benefits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financial advice or benefits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noProof="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 </a:t>
            </a:r>
            <a:r>
              <a:rPr lang="en-GB" sz="1200" b="0">
                <a:solidFill>
                  <a:prstClr val="black"/>
                </a:solidFill>
                <a:latin typeface="Arial"/>
              </a:rPr>
              <a:t>service users being given a choice on how their care and treatment was delivered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support provided met service users'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5557853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40712663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362275839"/>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609456817"/>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57898501"/>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1943243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49549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696819598"/>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32700968"/>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63916137"/>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45902608"/>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498765733"/>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4597226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867561300"/>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7486128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006698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33005862"/>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187484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76759974"/>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0648433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089674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201315154"/>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777960457"/>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45146584"/>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8956164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49365754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788381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208798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1341673331"/>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445444923"/>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29823355"/>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013920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9496871"/>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56108050"/>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93495150"/>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2977392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245516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552724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06559014"/>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6020867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426254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537430688"/>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78109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67977705"/>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40867263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836282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639130001"/>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6381926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045200854"/>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622122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026787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755545529"/>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432421042"/>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182193891"/>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038325889"/>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583734673"/>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975073794"/>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835761896"/>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1374167046"/>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57886633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182891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034081958"/>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4298885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716583729"/>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5452922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542477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973039039"/>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679628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220264997"/>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893648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137591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9084027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03136111"/>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1400224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5309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767507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20338854"/>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323144411"/>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6224718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419461265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2160974268"/>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137325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2070172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20219937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9918680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17239586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4516614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58987158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0388265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2418243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7119421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57975550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7873410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14745956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6112234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88315147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4659351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1354863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6700662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1022666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9524374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0328343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8005103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265351203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41609972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8676644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9379023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30733640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7110469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25438399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6728861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232644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21243132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60523198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41702067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2391023886"/>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5810467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14784327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357455386"/>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33937984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9004302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71404804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388901263"/>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7914667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857785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5290723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11833276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2611259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7962432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16481772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7369457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8714706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1992856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51629459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4983392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7800094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5002556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205172998"/>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841133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45179378"/>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6442340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Thinking about the last time you contacted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Q31. Did the NHS mental health team give your family or carer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3834600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Overall, in the last 12 months, how was your experience of using the NHS mental health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0536870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98</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4260710636"/>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4268560428"/>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22897666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415813573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55561340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55501630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61716018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24270</TotalTime>
  <Words>9245</Words>
  <Application>Microsoft Office PowerPoint</Application>
  <PresentationFormat>Widescreen</PresentationFormat>
  <Paragraphs>1082</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Cumbria, Northumberland, Tyne and Wear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